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BA538-59EE-423A-AF81-F610017F03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6000" dirty="0"/>
              <a:t>Group 14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07C85-9985-4E1D-B807-6C05633FFF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3000" dirty="0"/>
              <a:t>Jamie Owers, Rhys Richmond, William Lennox &amp; </a:t>
            </a:r>
            <a:r>
              <a:rPr lang="en-GB" sz="3000" dirty="0" err="1"/>
              <a:t>Serban</a:t>
            </a:r>
            <a:r>
              <a:rPr lang="en-GB" sz="3000" dirty="0"/>
              <a:t>-Dumitru </a:t>
            </a:r>
            <a:r>
              <a:rPr lang="en-GB" sz="3000" dirty="0" err="1"/>
              <a:t>Nacu</a:t>
            </a:r>
            <a:endParaRPr lang="en-GB" sz="3000" dirty="0"/>
          </a:p>
        </p:txBody>
      </p:sp>
    </p:spTree>
    <p:extLst>
      <p:ext uri="{BB962C8B-B14F-4D97-AF65-F5344CB8AC3E}">
        <p14:creationId xmlns:p14="http://schemas.microsoft.com/office/powerpoint/2010/main" val="2763241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350FC-D461-4E38-A401-DB0B7B4B2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400" dirty="0"/>
              <a:t>Key elements of the brief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BB982-AA49-49E1-A198-8597E3A753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50229"/>
            <a:ext cx="9905999" cy="3541714"/>
          </a:xfrm>
        </p:spPr>
        <p:txBody>
          <a:bodyPr>
            <a:normAutofit/>
          </a:bodyPr>
          <a:lstStyle/>
          <a:p>
            <a:r>
              <a:rPr lang="en-GB" sz="3000" dirty="0"/>
              <a:t>Consider a genre </a:t>
            </a:r>
          </a:p>
          <a:p>
            <a:r>
              <a:rPr lang="en-GB" sz="3000" dirty="0"/>
              <a:t>Remove the mechanic</a:t>
            </a:r>
          </a:p>
          <a:p>
            <a:r>
              <a:rPr lang="en-GB" sz="3000" dirty="0"/>
              <a:t>Substitute the mechanic with a refined new solution</a:t>
            </a:r>
          </a:p>
          <a:p>
            <a:r>
              <a:rPr lang="en-GB" sz="3000" dirty="0"/>
              <a:t>Single player </a:t>
            </a:r>
          </a:p>
        </p:txBody>
      </p:sp>
    </p:spTree>
    <p:extLst>
      <p:ext uri="{BB962C8B-B14F-4D97-AF65-F5344CB8AC3E}">
        <p14:creationId xmlns:p14="http://schemas.microsoft.com/office/powerpoint/2010/main" val="1779108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20356-D836-4DE6-809C-FC995BABE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400" dirty="0"/>
              <a:t>Solution of the brief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FB310-9B61-4DCF-972D-0615DFA3DA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78924"/>
            <a:ext cx="9905999" cy="48047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000" dirty="0"/>
              <a:t>Movement Mechanic Slingshot</a:t>
            </a:r>
          </a:p>
          <a:p>
            <a:pPr marL="0" indent="0">
              <a:buNone/>
            </a:pPr>
            <a:endParaRPr lang="en-GB" sz="3000" dirty="0"/>
          </a:p>
          <a:p>
            <a:pPr>
              <a:buFontTx/>
              <a:buChar char="-"/>
            </a:pPr>
            <a:r>
              <a:rPr lang="en-GB" sz="3000" dirty="0"/>
              <a:t>Easy fun - curiosity, wonder. </a:t>
            </a:r>
          </a:p>
          <a:p>
            <a:pPr>
              <a:buFontTx/>
              <a:buChar char="-"/>
            </a:pPr>
            <a:r>
              <a:rPr lang="en-GB" sz="3000" dirty="0"/>
              <a:t>Hard fun – frustration, release of tension</a:t>
            </a:r>
          </a:p>
          <a:p>
            <a:pPr>
              <a:buFontTx/>
              <a:buChar char="-"/>
            </a:pPr>
            <a:r>
              <a:rPr lang="en-GB" sz="3000" dirty="0"/>
              <a:t>Meaningful choice</a:t>
            </a:r>
          </a:p>
          <a:p>
            <a:pPr marL="0" indent="0">
              <a:buNone/>
            </a:pPr>
            <a:endParaRPr lang="en-GB" sz="3000" dirty="0"/>
          </a:p>
          <a:p>
            <a:pPr marL="0" indent="0">
              <a:buNone/>
            </a:pPr>
            <a:endParaRPr lang="en-GB" sz="3000" dirty="0"/>
          </a:p>
          <a:p>
            <a:pPr>
              <a:buFontTx/>
              <a:buChar char="-"/>
            </a:pPr>
            <a:endParaRPr lang="en-GB" sz="3000" dirty="0"/>
          </a:p>
          <a:p>
            <a:pPr>
              <a:buFontTx/>
              <a:buChar char="-"/>
            </a:pPr>
            <a:endParaRPr lang="en-GB" sz="3000" dirty="0"/>
          </a:p>
          <a:p>
            <a:pPr>
              <a:buFontTx/>
              <a:buChar char="-"/>
            </a:pPr>
            <a:endParaRPr lang="en-GB" sz="3000" dirty="0"/>
          </a:p>
          <a:p>
            <a:endParaRPr lang="en-GB" sz="3000" dirty="0"/>
          </a:p>
          <a:p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3511" y="3747396"/>
            <a:ext cx="3185419" cy="3185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462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1CAF3-626F-463F-A79F-BD758CF18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400" dirty="0"/>
              <a:t>Video walkthrough of the game</a:t>
            </a:r>
          </a:p>
        </p:txBody>
      </p:sp>
      <p:pic>
        <p:nvPicPr>
          <p:cNvPr id="3" name="2019-03-04 13-27-2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7495"/>
          <a:stretch/>
        </p:blipFill>
        <p:spPr>
          <a:xfrm>
            <a:off x="2008706" y="2097088"/>
            <a:ext cx="8171411" cy="423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339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568D4-6542-4A75-AEAD-319AEB4B1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400" dirty="0"/>
              <a:t>List of deliverables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41413" y="1862051"/>
            <a:ext cx="9905999" cy="4078779"/>
          </a:xfrm>
        </p:spPr>
        <p:txBody>
          <a:bodyPr/>
          <a:lstStyle/>
          <a:p>
            <a:r>
              <a:rPr lang="en-GB" sz="3000" dirty="0"/>
              <a:t>Programming</a:t>
            </a:r>
          </a:p>
          <a:p>
            <a:r>
              <a:rPr lang="en-GB" sz="3000" dirty="0"/>
              <a:t>Level Design</a:t>
            </a:r>
          </a:p>
          <a:p>
            <a:r>
              <a:rPr lang="en-GB" sz="3000" dirty="0"/>
              <a:t>Character Animations</a:t>
            </a:r>
          </a:p>
          <a:p>
            <a:r>
              <a:rPr lang="en-GB" sz="3000" dirty="0"/>
              <a:t>Playtesting</a:t>
            </a:r>
          </a:p>
          <a:p>
            <a:r>
              <a:rPr lang="en-GB" sz="3000" dirty="0"/>
              <a:t>Art assets – Platforms, buttons, UI </a:t>
            </a:r>
          </a:p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7585" y="3540976"/>
            <a:ext cx="3075709" cy="3075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227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400" dirty="0"/>
              <a:t>Questions?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5072" y="2097088"/>
            <a:ext cx="4678680" cy="3087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9660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212</TotalTime>
  <Words>82</Words>
  <Application>Microsoft Office PowerPoint</Application>
  <PresentationFormat>Widescreen</PresentationFormat>
  <Paragraphs>26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Tw Cen MT</vt:lpstr>
      <vt:lpstr>Circuit</vt:lpstr>
      <vt:lpstr>Group 14</vt:lpstr>
      <vt:lpstr>Key elements of the brief</vt:lpstr>
      <vt:lpstr>Solution of the brief </vt:lpstr>
      <vt:lpstr>Video walkthrough of the game</vt:lpstr>
      <vt:lpstr>List of deliverables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14</dc:title>
  <dc:creator>Jamie Owers</dc:creator>
  <cp:lastModifiedBy>Jamie Owers</cp:lastModifiedBy>
  <cp:revision>19</cp:revision>
  <dcterms:created xsi:type="dcterms:W3CDTF">2019-02-27T21:56:32Z</dcterms:created>
  <dcterms:modified xsi:type="dcterms:W3CDTF">2019-03-04T22:04:29Z</dcterms:modified>
</cp:coreProperties>
</file>

<file path=docProps/thumbnail.jpeg>
</file>